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0" r:id="rId7"/>
    <p:sldId id="261" r:id="rId8"/>
    <p:sldId id="262" r:id="rId9"/>
    <p:sldId id="263" r:id="rId10"/>
    <p:sldId id="264" r:id="rId11"/>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B20BD354-C0EF-445E-9F2E-7E6435BA7FF9}" type="datetimeFigureOut">
              <a:rPr lang="nb-NO" smtClean="0"/>
              <a:t>27.10.2013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1247400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B20BD354-C0EF-445E-9F2E-7E6435BA7FF9}" type="datetimeFigureOut">
              <a:rPr lang="nb-NO" smtClean="0"/>
              <a:t>27.10.2013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873595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B20BD354-C0EF-445E-9F2E-7E6435BA7FF9}" type="datetimeFigureOut">
              <a:rPr lang="nb-NO" smtClean="0"/>
              <a:t>27.10.2013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957275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B20BD354-C0EF-445E-9F2E-7E6435BA7FF9}" type="datetimeFigureOut">
              <a:rPr lang="nb-NO" smtClean="0"/>
              <a:t>27.10.2013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419462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B20BD354-C0EF-445E-9F2E-7E6435BA7FF9}" type="datetimeFigureOut">
              <a:rPr lang="nb-NO" smtClean="0"/>
              <a:t>27.10.2013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23075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B20BD354-C0EF-445E-9F2E-7E6435BA7FF9}" type="datetimeFigureOut">
              <a:rPr lang="nb-NO" smtClean="0"/>
              <a:t>27.10.2013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1374872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B20BD354-C0EF-445E-9F2E-7E6435BA7FF9}" type="datetimeFigureOut">
              <a:rPr lang="nb-NO" smtClean="0"/>
              <a:t>27.10.2013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23836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B20BD354-C0EF-445E-9F2E-7E6435BA7FF9}" type="datetimeFigureOut">
              <a:rPr lang="nb-NO" smtClean="0"/>
              <a:t>27.10.2013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2727690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20BD354-C0EF-445E-9F2E-7E6435BA7FF9}" type="datetimeFigureOut">
              <a:rPr lang="nb-NO" smtClean="0"/>
              <a:t>27.10.2013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90033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B20BD354-C0EF-445E-9F2E-7E6435BA7FF9}" type="datetimeFigureOut">
              <a:rPr lang="nb-NO" smtClean="0"/>
              <a:t>27.10.2013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49216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B20BD354-C0EF-445E-9F2E-7E6435BA7FF9}" type="datetimeFigureOut">
              <a:rPr lang="nb-NO" smtClean="0"/>
              <a:t>27.10.2013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6F01D60-19D4-4154-A555-3A1452C384C0}" type="slidenum">
              <a:rPr lang="nb-NO" smtClean="0"/>
              <a:t>‹#›</a:t>
            </a:fld>
            <a:endParaRPr lang="nb-NO"/>
          </a:p>
        </p:txBody>
      </p:sp>
    </p:spTree>
    <p:extLst>
      <p:ext uri="{BB962C8B-B14F-4D97-AF65-F5344CB8AC3E}">
        <p14:creationId xmlns:p14="http://schemas.microsoft.com/office/powerpoint/2010/main" val="318137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BD354-C0EF-445E-9F2E-7E6435BA7FF9}" type="datetimeFigureOut">
              <a:rPr lang="nb-NO" smtClean="0"/>
              <a:t>27.10.2013</a:t>
            </a:fld>
            <a:endParaRPr lang="nb-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F01D60-19D4-4154-A555-3A1452C384C0}" type="slidenum">
              <a:rPr lang="nb-NO" smtClean="0"/>
              <a:t>‹#›</a:t>
            </a:fld>
            <a:endParaRPr lang="nb-NO"/>
          </a:p>
        </p:txBody>
      </p:sp>
    </p:spTree>
    <p:extLst>
      <p:ext uri="{BB962C8B-B14F-4D97-AF65-F5344CB8AC3E}">
        <p14:creationId xmlns:p14="http://schemas.microsoft.com/office/powerpoint/2010/main" val="2776246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ABRAHAM MASLOW</a:t>
            </a:r>
            <a:br>
              <a:rPr lang="nb-NO" dirty="0" smtClean="0"/>
            </a:br>
            <a:r>
              <a:rPr lang="nb-NO" dirty="0" smtClean="0"/>
              <a:t>1908-1970</a:t>
            </a:r>
            <a:endParaRPr lang="nb-NO" dirty="0"/>
          </a:p>
        </p:txBody>
      </p:sp>
      <p:sp>
        <p:nvSpPr>
          <p:cNvPr id="3" name="Undertittel 2"/>
          <p:cNvSpPr>
            <a:spLocks noGrp="1"/>
          </p:cNvSpPr>
          <p:nvPr>
            <p:ph type="subTitle" idx="1"/>
          </p:nvPr>
        </p:nvSpPr>
        <p:spPr/>
        <p:txBody>
          <a:bodyPr/>
          <a:lstStyle/>
          <a:p>
            <a:r>
              <a:rPr lang="nb-NO" dirty="0" smtClean="0"/>
              <a:t>(BILDE)</a:t>
            </a:r>
            <a:endParaRPr lang="nb-NO" dirty="0"/>
          </a:p>
        </p:txBody>
      </p:sp>
    </p:spTree>
    <p:extLst>
      <p:ext uri="{BB962C8B-B14F-4D97-AF65-F5344CB8AC3E}">
        <p14:creationId xmlns:p14="http://schemas.microsoft.com/office/powerpoint/2010/main" val="2501671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Hvis en opplever dyptgripende problemer i oppveksten for eksempel en periode med ekstrem utrygghet eller sult, tap av familiemedlem ved død eller skilsmisse, omsorgssvikt og overgrep, mener </a:t>
            </a:r>
            <a:r>
              <a:rPr lang="nb-NO" dirty="0" err="1" smtClean="0"/>
              <a:t>Maslow</a:t>
            </a:r>
            <a:r>
              <a:rPr lang="nb-NO" dirty="0" smtClean="0"/>
              <a:t> at en kan bli fiksert på å få dekket disse behovene resten av livet. Dette er </a:t>
            </a:r>
            <a:r>
              <a:rPr lang="nb-NO" dirty="0" err="1" smtClean="0"/>
              <a:t>Maslows</a:t>
            </a:r>
            <a:r>
              <a:rPr lang="nb-NO" dirty="0" smtClean="0"/>
              <a:t> forståelse av nevroser.</a:t>
            </a:r>
            <a:endParaRPr lang="nb-NO" dirty="0"/>
          </a:p>
        </p:txBody>
      </p:sp>
    </p:spTree>
    <p:extLst>
      <p:ext uri="{BB962C8B-B14F-4D97-AF65-F5344CB8AC3E}">
        <p14:creationId xmlns:p14="http://schemas.microsoft.com/office/powerpoint/2010/main" val="4165408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HUMANISTISK TEORI</a:t>
            </a:r>
            <a:endParaRPr lang="nb-NO" dirty="0"/>
          </a:p>
        </p:txBody>
      </p:sp>
      <p:sp>
        <p:nvSpPr>
          <p:cNvPr id="3" name="Plassholder for innhold 2"/>
          <p:cNvSpPr>
            <a:spLocks noGrp="1"/>
          </p:cNvSpPr>
          <p:nvPr>
            <p:ph idx="1"/>
          </p:nvPr>
        </p:nvSpPr>
        <p:spPr/>
        <p:txBody>
          <a:bodyPr/>
          <a:lstStyle/>
          <a:p>
            <a:pPr marL="0" indent="0">
              <a:buNone/>
            </a:pPr>
            <a:r>
              <a:rPr lang="nb-NO" dirty="0" smtClean="0"/>
              <a:t>Han var en amerikansk psykolog som utviklet en teori om hvordan behovene våre påvirker handlingene våre.</a:t>
            </a:r>
            <a:endParaRPr lang="nb-NO" dirty="0"/>
          </a:p>
        </p:txBody>
      </p:sp>
    </p:spTree>
    <p:extLst>
      <p:ext uri="{BB962C8B-B14F-4D97-AF65-F5344CB8AC3E}">
        <p14:creationId xmlns:p14="http://schemas.microsoft.com/office/powerpoint/2010/main" val="3928836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marL="0" indent="0"/>
            <a:r>
              <a:rPr lang="nb-NO" dirty="0" smtClean="0"/>
              <a:t>Han mente at:</a:t>
            </a:r>
          </a:p>
        </p:txBody>
      </p:sp>
      <p:sp>
        <p:nvSpPr>
          <p:cNvPr id="3" name="Plassholder for innhold 2"/>
          <p:cNvSpPr>
            <a:spLocks noGrp="1"/>
          </p:cNvSpPr>
          <p:nvPr>
            <p:ph idx="1"/>
          </p:nvPr>
        </p:nvSpPr>
        <p:spPr/>
        <p:txBody>
          <a:bodyPr/>
          <a:lstStyle/>
          <a:p>
            <a:r>
              <a:rPr lang="nb-NO" dirty="0" smtClean="0"/>
              <a:t>Mennesket er et bevisst vesen og skaper sin egen tilværelse</a:t>
            </a:r>
          </a:p>
          <a:p>
            <a:r>
              <a:rPr lang="nb-NO" dirty="0" smtClean="0"/>
              <a:t>Alle er unike og har en egen verdi</a:t>
            </a:r>
          </a:p>
          <a:p>
            <a:r>
              <a:rPr lang="nb-NO" dirty="0" smtClean="0"/>
              <a:t>Mennesket har ansvar for egne valg</a:t>
            </a:r>
            <a:endParaRPr lang="nb-NO" dirty="0"/>
          </a:p>
        </p:txBody>
      </p:sp>
    </p:spTree>
    <p:extLst>
      <p:ext uri="{BB962C8B-B14F-4D97-AF65-F5344CB8AC3E}">
        <p14:creationId xmlns:p14="http://schemas.microsoft.com/office/powerpoint/2010/main" val="1577779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a:xfrm>
            <a:off x="457200" y="332656"/>
            <a:ext cx="8229600" cy="5793507"/>
          </a:xfrm>
        </p:spPr>
        <p:txBody>
          <a:bodyPr/>
          <a:lstStyle/>
          <a:p>
            <a:r>
              <a:rPr lang="nb-NO" dirty="0" smtClean="0"/>
              <a:t>Han sorterte disse behovene i en pyramide etter hvor viktige de er for oss.</a:t>
            </a:r>
          </a:p>
          <a:p>
            <a:r>
              <a:rPr lang="nb-NO" dirty="0" smtClean="0"/>
              <a:t>De mest grunnleggende behovene plasserte han nederst. Her finner vi behovene for mat og drikke, søvn og hvile, og klær som holder oss varme. Han mente at behovene på de laveste trinnene måtte være dekket før behovet på høyere nivå ble dekket.</a:t>
            </a:r>
            <a:endParaRPr lang="nb-NO" dirty="0"/>
          </a:p>
        </p:txBody>
      </p:sp>
    </p:spTree>
    <p:extLst>
      <p:ext uri="{BB962C8B-B14F-4D97-AF65-F5344CB8AC3E}">
        <p14:creationId xmlns:p14="http://schemas.microsoft.com/office/powerpoint/2010/main" val="719789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Mennesket er i stadig utvikling, og vil hele livet veksle mellom de ulike nivåene i pyramiden. Målet vårt er å kunne </a:t>
            </a:r>
            <a:r>
              <a:rPr lang="nb-NO" dirty="0" err="1" smtClean="0"/>
              <a:t>selvrealisere</a:t>
            </a:r>
            <a:r>
              <a:rPr lang="nb-NO" dirty="0" smtClean="0"/>
              <a:t> oss. Vi slutter likevel ikke å ha de laveste behovene, men søker å dekke disse samtidig med at  </a:t>
            </a:r>
            <a:r>
              <a:rPr lang="nb-NO" smtClean="0"/>
              <a:t>nye behov dukker opp.</a:t>
            </a:r>
            <a:endParaRPr lang="nb-NO"/>
          </a:p>
        </p:txBody>
      </p:sp>
    </p:spTree>
    <p:extLst>
      <p:ext uri="{BB962C8B-B14F-4D97-AF65-F5344CB8AC3E}">
        <p14:creationId xmlns:p14="http://schemas.microsoft.com/office/powerpoint/2010/main" val="425015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(Bilde av pyramiden)</a:t>
            </a:r>
            <a:endParaRPr lang="nb-NO" dirty="0"/>
          </a:p>
        </p:txBody>
      </p:sp>
    </p:spTree>
    <p:extLst>
      <p:ext uri="{BB962C8B-B14F-4D97-AF65-F5344CB8AC3E}">
        <p14:creationId xmlns:p14="http://schemas.microsoft.com/office/powerpoint/2010/main" val="35442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Pyramiden</a:t>
            </a:r>
            <a:endParaRPr lang="nb-NO" dirty="0"/>
          </a:p>
        </p:txBody>
      </p:sp>
      <p:sp>
        <p:nvSpPr>
          <p:cNvPr id="3" name="Plassholder for innhold 2"/>
          <p:cNvSpPr>
            <a:spLocks noGrp="1"/>
          </p:cNvSpPr>
          <p:nvPr>
            <p:ph idx="1"/>
          </p:nvPr>
        </p:nvSpPr>
        <p:spPr/>
        <p:txBody>
          <a:bodyPr/>
          <a:lstStyle/>
          <a:p>
            <a:r>
              <a:rPr lang="nb-NO" dirty="0" smtClean="0"/>
              <a:t>Hvis en elev i klassen lager bråk for å vise </a:t>
            </a:r>
            <a:r>
              <a:rPr lang="nb-NO" dirty="0" err="1" smtClean="0"/>
              <a:t>seg,behøver</a:t>
            </a:r>
            <a:r>
              <a:rPr lang="nb-NO" dirty="0" smtClean="0"/>
              <a:t> ikke dette bare å være for å få lærerens oppmerksomhet. Det kan like gjerne være utrygghet i forhold til med elever, frustrasjon og angst for faglige krav, eller</a:t>
            </a:r>
          </a:p>
          <a:p>
            <a:pPr marL="0" indent="0">
              <a:buNone/>
            </a:pPr>
            <a:r>
              <a:rPr lang="nb-NO" dirty="0" smtClean="0"/>
              <a:t>    mindreverdighetsfølelse som ligger bak.</a:t>
            </a:r>
            <a:endParaRPr lang="nb-NO" dirty="0"/>
          </a:p>
        </p:txBody>
      </p:sp>
    </p:spTree>
    <p:extLst>
      <p:ext uri="{BB962C8B-B14F-4D97-AF65-F5344CB8AC3E}">
        <p14:creationId xmlns:p14="http://schemas.microsoft.com/office/powerpoint/2010/main" val="393646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Behovet for kjærlighet og tilhørighet</a:t>
            </a:r>
            <a:endParaRPr lang="nb-NO" dirty="0"/>
          </a:p>
        </p:txBody>
      </p:sp>
      <p:sp>
        <p:nvSpPr>
          <p:cNvPr id="3" name="Plassholder for innhold 2"/>
          <p:cNvSpPr>
            <a:spLocks noGrp="1"/>
          </p:cNvSpPr>
          <p:nvPr>
            <p:ph idx="1"/>
          </p:nvPr>
        </p:nvSpPr>
        <p:spPr/>
        <p:txBody>
          <a:bodyPr>
            <a:normAutofit lnSpcReduction="10000"/>
          </a:bodyPr>
          <a:lstStyle/>
          <a:p>
            <a:pPr marL="0" indent="0">
              <a:buNone/>
            </a:pPr>
            <a:r>
              <a:rPr lang="nb-NO" dirty="0" smtClean="0"/>
              <a:t>Kan en si springer ut av en følelse av mellommenneskelige behov. På den måten får vi en gjensidig avhengighet mellom mangelbehov og vekstbehov. Disse to behovstypene krysses her midt i pyramiden. Et menneske trenger visshet i sitt indre om at det representerer noe godt og positivt, at det mestrer noe, og på bakgrunn av det bli verdsatt av andre. Dette vekstbehovet er an av mange faktorer for at det individ utvikler sin identitet og selvfølelse.</a:t>
            </a:r>
            <a:endParaRPr lang="nb-NO" dirty="0"/>
          </a:p>
        </p:txBody>
      </p:sp>
    </p:spTree>
    <p:extLst>
      <p:ext uri="{BB962C8B-B14F-4D97-AF65-F5344CB8AC3E}">
        <p14:creationId xmlns:p14="http://schemas.microsoft.com/office/powerpoint/2010/main" val="5502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06090"/>
          </a:xfrm>
        </p:spPr>
        <p:txBody>
          <a:bodyPr>
            <a:normAutofit fontScale="90000"/>
          </a:bodyPr>
          <a:lstStyle/>
          <a:p>
            <a:r>
              <a:rPr lang="nb-NO" dirty="0" smtClean="0"/>
              <a:t>Selvrealisering:</a:t>
            </a:r>
            <a:endParaRPr lang="nb-NO" dirty="0"/>
          </a:p>
        </p:txBody>
      </p:sp>
      <p:sp>
        <p:nvSpPr>
          <p:cNvPr id="3" name="Plassholder for innhold 2"/>
          <p:cNvSpPr>
            <a:spLocks noGrp="1"/>
          </p:cNvSpPr>
          <p:nvPr>
            <p:ph idx="1"/>
          </p:nvPr>
        </p:nvSpPr>
        <p:spPr>
          <a:xfrm>
            <a:off x="457200" y="908720"/>
            <a:ext cx="8229600" cy="5217443"/>
          </a:xfrm>
        </p:spPr>
        <p:txBody>
          <a:bodyPr>
            <a:normAutofit fontScale="92500" lnSpcReduction="10000"/>
          </a:bodyPr>
          <a:lstStyle/>
          <a:p>
            <a:pPr marL="0" indent="0">
              <a:buNone/>
            </a:pPr>
            <a:r>
              <a:rPr lang="nb-NO" dirty="0" smtClean="0"/>
              <a:t>Det øverste trinnet er litt annerledes enn de andre, behovet for selvrealisering. </a:t>
            </a:r>
            <a:r>
              <a:rPr lang="nb-NO" dirty="0" err="1" smtClean="0"/>
              <a:t>Maslow</a:t>
            </a:r>
            <a:r>
              <a:rPr lang="nb-NO" dirty="0" smtClean="0"/>
              <a:t> mente at hvis du en gang har følt dette behovet, så vil det alltid ligge der. Behovet vil faktisk bli sterkere etter hvert som det får næring. Dette behovet innbefatter et ønske om å øke sitt potensiale, å bli «alt du kan bli». Hvis du virkelig ønsker å oppnå dette trinnet i pyramiden, må du ha dekket behovene i de lavere trinnene, i hvert fall til en viss </a:t>
            </a:r>
            <a:r>
              <a:rPr lang="nb-NO" dirty="0" err="1" smtClean="0"/>
              <a:t>grad.Hvis</a:t>
            </a:r>
            <a:r>
              <a:rPr lang="nb-NO" dirty="0" smtClean="0"/>
              <a:t> de lavere trinnene ikke er dekket, kan du etter </a:t>
            </a:r>
            <a:r>
              <a:rPr lang="nb-NO" dirty="0" err="1" smtClean="0"/>
              <a:t>Maslows</a:t>
            </a:r>
            <a:r>
              <a:rPr lang="nb-NO" dirty="0" smtClean="0"/>
              <a:t> mening ikke fullt ut engasjere deg i å oppfylle ditt potensiale.</a:t>
            </a:r>
            <a:endParaRPr lang="nb-NO" dirty="0"/>
          </a:p>
        </p:txBody>
      </p:sp>
    </p:spTree>
    <p:extLst>
      <p:ext uri="{BB962C8B-B14F-4D97-AF65-F5344CB8AC3E}">
        <p14:creationId xmlns:p14="http://schemas.microsoft.com/office/powerpoint/2010/main" val="389243308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474</Words>
  <Application>Microsoft Office PowerPoint</Application>
  <PresentationFormat>Skjermfremvisning (4:3)</PresentationFormat>
  <Paragraphs>20</Paragraphs>
  <Slides>10</Slides>
  <Notes>0</Notes>
  <HiddenSlides>0</HiddenSlides>
  <MMClips>0</MMClips>
  <ScaleCrop>false</ScaleCrop>
  <HeadingPairs>
    <vt:vector size="6" baseType="variant">
      <vt:variant>
        <vt:lpstr>Brukte skrifter</vt:lpstr>
      </vt:variant>
      <vt:variant>
        <vt:i4>2</vt:i4>
      </vt:variant>
      <vt:variant>
        <vt:lpstr>Tema</vt:lpstr>
      </vt:variant>
      <vt:variant>
        <vt:i4>1</vt:i4>
      </vt:variant>
      <vt:variant>
        <vt:lpstr>Lysbildetitler</vt:lpstr>
      </vt:variant>
      <vt:variant>
        <vt:i4>10</vt:i4>
      </vt:variant>
    </vt:vector>
  </HeadingPairs>
  <TitlesOfParts>
    <vt:vector size="13" baseType="lpstr">
      <vt:lpstr>Arial</vt:lpstr>
      <vt:lpstr>Calibri</vt:lpstr>
      <vt:lpstr>Office-tema</vt:lpstr>
      <vt:lpstr>ABRAHAM MASLOW 1908-1970</vt:lpstr>
      <vt:lpstr>HUMANISTISK TEORI</vt:lpstr>
      <vt:lpstr>Han mente at:</vt:lpstr>
      <vt:lpstr>PowerPoint-presentasjon</vt:lpstr>
      <vt:lpstr>PowerPoint-presentasjon</vt:lpstr>
      <vt:lpstr>PowerPoint-presentasjon</vt:lpstr>
      <vt:lpstr>Pyramiden</vt:lpstr>
      <vt:lpstr>Behovet for kjærlighet og tilhørighet</vt:lpstr>
      <vt:lpstr>Selvrealisering:</vt:lpstr>
      <vt:lpstr>PowerPoint-presentasjon</vt:lpstr>
    </vt:vector>
  </TitlesOfParts>
  <Company>Buskerud fylkeskommune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ABRAHAM MASLOW 1908-1970</dc:title>
  <dc:creator>Heidi Bøyesen</dc:creator>
  <cp:lastModifiedBy>Heidi Bøyesen</cp:lastModifiedBy>
  <cp:revision>3</cp:revision>
  <dcterms:created xsi:type="dcterms:W3CDTF">2011-08-24T17:52:02Z</dcterms:created>
  <dcterms:modified xsi:type="dcterms:W3CDTF">2013-10-27T10:10:57Z</dcterms:modified>
</cp:coreProperties>
</file>